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4EB388-95AD-4C71-BB0E-316F180F0F0B}"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4F1D5-15E0-45D5-9CF0-2F2321C4F15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7758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4EB388-95AD-4C71-BB0E-316F180F0F0B}"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2723674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4EB388-95AD-4C71-BB0E-316F180F0F0B}"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4F1D5-15E0-45D5-9CF0-2F2321C4F15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450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4EB388-95AD-4C71-BB0E-316F180F0F0B}" type="datetimeFigureOut">
              <a:rPr lang="en-US" smtClean="0"/>
              <a:t>3/12/2019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2047854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4EB388-95AD-4C71-BB0E-316F180F0F0B}" type="datetimeFigureOut">
              <a:rPr lang="en-US" smtClean="0"/>
              <a:t>3/12/2019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2766452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4EB388-95AD-4C71-BB0E-316F180F0F0B}" type="datetimeFigureOut">
              <a:rPr lang="en-US" smtClean="0"/>
              <a:t>3/12/2019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1989301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F4EB388-95AD-4C71-BB0E-316F180F0F0B}" type="datetimeFigureOut">
              <a:rPr lang="en-US" smtClean="0"/>
              <a:t>3/12/2019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3382274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F4EB388-95AD-4C71-BB0E-316F180F0F0B}" type="datetimeFigureOut">
              <a:rPr lang="en-US" smtClean="0"/>
              <a:t>3/12/2019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474F1D5-15E0-45D5-9CF0-2F2321C4F156}" type="slidenum">
              <a:rPr lang="en-US" smtClean="0"/>
              <a:t>‹#›</a:t>
            </a:fld>
            <a:endParaRPr lang="en-US"/>
          </a:p>
        </p:txBody>
      </p:sp>
    </p:spTree>
    <p:extLst>
      <p:ext uri="{BB962C8B-B14F-4D97-AF65-F5344CB8AC3E}">
        <p14:creationId xmlns:p14="http://schemas.microsoft.com/office/powerpoint/2010/main" val="1211725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4EB388-95AD-4C71-BB0E-316F180F0F0B}" type="datetimeFigureOut">
              <a:rPr lang="en-US" smtClean="0"/>
              <a:t>3/12/2019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118322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4EB388-95AD-4C71-BB0E-316F180F0F0B}"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293766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4EB388-95AD-4C71-BB0E-316F180F0F0B}" type="datetimeFigureOut">
              <a:rPr lang="en-US" smtClean="0"/>
              <a:t>3/12/2019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4F1D5-15E0-45D5-9CF0-2F2321C4F156}" type="slidenum">
              <a:rPr lang="en-US" smtClean="0"/>
              <a:t>‹#›</a:t>
            </a:fld>
            <a:endParaRPr lang="en-US"/>
          </a:p>
        </p:txBody>
      </p:sp>
    </p:spTree>
    <p:extLst>
      <p:ext uri="{BB962C8B-B14F-4D97-AF65-F5344CB8AC3E}">
        <p14:creationId xmlns:p14="http://schemas.microsoft.com/office/powerpoint/2010/main" val="691533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F4EB388-95AD-4C71-BB0E-316F180F0F0B}" type="datetimeFigureOut">
              <a:rPr lang="en-US" smtClean="0"/>
              <a:t>3/12/2019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474F1D5-15E0-45D5-9CF0-2F2321C4F156}"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55585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ws.edu/workforce-training"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a:t>Walters State – Workforce Training </a:t>
            </a:r>
            <a:br>
              <a:rPr lang="en-US" dirty="0"/>
            </a:br>
            <a:endParaRPr lang="en-US" dirty="0"/>
          </a:p>
        </p:txBody>
      </p:sp>
      <p:sp>
        <p:nvSpPr>
          <p:cNvPr id="6" name="Content Placeholder 5"/>
          <p:cNvSpPr>
            <a:spLocks noGrp="1"/>
          </p:cNvSpPr>
          <p:nvPr>
            <p:ph sz="half" idx="2"/>
          </p:nvPr>
        </p:nvSpPr>
        <p:spPr>
          <a:xfrm>
            <a:off x="2768837" y="1905555"/>
            <a:ext cx="6588807" cy="4023360"/>
          </a:xfrm>
          <a:ln>
            <a:solidFill>
              <a:schemeClr val="accent1"/>
            </a:solidFill>
          </a:ln>
        </p:spPr>
        <p:txBody>
          <a:bodyPr>
            <a:normAutofit fontScale="92500" lnSpcReduction="20000"/>
          </a:bodyPr>
          <a:lstStyle/>
          <a:p>
            <a:pPr algn="ctr"/>
            <a:r>
              <a:rPr lang="en-US" b="1" dirty="0"/>
              <a:t>ServSafe Sanitation &amp; Safety</a:t>
            </a:r>
          </a:p>
          <a:p>
            <a:pPr>
              <a:lnSpc>
                <a:spcPct val="120000"/>
              </a:lnSpc>
            </a:pPr>
            <a:r>
              <a:rPr lang="en-US" sz="1800" b="1" u="sng" dirty="0"/>
              <a:t>Topics:</a:t>
            </a:r>
            <a:r>
              <a:rPr lang="en-US" sz="1800" dirty="0"/>
              <a:t> This course is designed to help the student develop an understanding of the basic principles of sanitation and safety and to be able to apply them in the food service operations. Managers need to know food safety and the critical importance of its role. And they need to learn how to share food safety knowledge with every employee.</a:t>
            </a:r>
          </a:p>
          <a:p>
            <a:r>
              <a:rPr lang="en-US" sz="1800" dirty="0"/>
              <a:t>Dates: 3/22/19</a:t>
            </a:r>
          </a:p>
          <a:p>
            <a:r>
              <a:rPr lang="en-US" sz="1800" dirty="0"/>
              <a:t>Lecture: 8 am – 3 pm       Certification Test: 3 – 6 pm</a:t>
            </a:r>
          </a:p>
          <a:p>
            <a:r>
              <a:rPr lang="en-US" sz="1800" dirty="0"/>
              <a:t>Location: WSCC Sevierville Campus</a:t>
            </a:r>
          </a:p>
          <a:p>
            <a:r>
              <a:rPr lang="en-US" sz="1800" dirty="0"/>
              <a:t>Contact: Amanda @ 423-798-7946</a:t>
            </a:r>
          </a:p>
          <a:p>
            <a:r>
              <a:rPr lang="en-US" sz="1800" dirty="0"/>
              <a:t>Register Online: </a:t>
            </a:r>
            <a:r>
              <a:rPr lang="en-US" sz="1800" dirty="0">
                <a:hlinkClick r:id="rId2"/>
              </a:rPr>
              <a:t>www.ws.edu/workforce-training</a:t>
            </a:r>
            <a:endParaRPr lang="en-US" sz="1800" dirty="0"/>
          </a:p>
          <a:p>
            <a:r>
              <a:rPr lang="en-US" sz="1800" dirty="0"/>
              <a:t>Deadline: 3/18/19 @ Noon</a:t>
            </a:r>
          </a:p>
        </p:txBody>
      </p:sp>
    </p:spTree>
    <p:extLst>
      <p:ext uri="{BB962C8B-B14F-4D97-AF65-F5344CB8AC3E}">
        <p14:creationId xmlns:p14="http://schemas.microsoft.com/office/powerpoint/2010/main" val="2082737646"/>
      </p:ext>
    </p:extLst>
  </p:cSld>
  <p:clrMapOvr>
    <a:masterClrMapping/>
  </p:clrMapOvr>
</p:sld>
</file>

<file path=ppt/theme/theme1.xml><?xml version="1.0" encoding="utf-8"?>
<a:theme xmlns:a="http://schemas.openxmlformats.org/drawingml/2006/main" name="Retrospect">
  <a:themeElements>
    <a:clrScheme name="Custom 14">
      <a:dk1>
        <a:srgbClr val="000000"/>
      </a:dk1>
      <a:lt1>
        <a:sysClr val="window" lastClr="FFFFFF"/>
      </a:lt1>
      <a:dk2>
        <a:srgbClr val="637052"/>
      </a:dk2>
      <a:lt2>
        <a:srgbClr val="CCDDEA"/>
      </a:lt2>
      <a:accent1>
        <a:srgbClr val="FF0000"/>
      </a:accent1>
      <a:accent2>
        <a:srgbClr val="0F4C76"/>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1211</TotalTime>
  <Words>114</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Calibri Light</vt:lpstr>
      <vt:lpstr>Retrospect</vt:lpstr>
      <vt:lpstr>Walters State – Workforce Training  </vt:lpstr>
    </vt:vector>
  </TitlesOfParts>
  <Company>WSCC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Walters State – Workforce Training</dc:title>
  <dc:creator>Hill, Amanda L</dc:creator>
  <cp:lastModifiedBy>Christie Balog</cp:lastModifiedBy>
  <cp:revision>12</cp:revision>
  <dcterms:created xsi:type="dcterms:W3CDTF">2017-11-14T15:51:25Z</dcterms:created>
  <dcterms:modified xsi:type="dcterms:W3CDTF">2019-03-13T12:51:22Z</dcterms:modified>
</cp:coreProperties>
</file>